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94" r:id="rId2"/>
  </p:sldMasterIdLst>
  <p:notesMasterIdLst>
    <p:notesMasterId r:id="rId18"/>
  </p:notesMasterIdLst>
  <p:handoutMasterIdLst>
    <p:handoutMasterId r:id="rId19"/>
  </p:handoutMasterIdLst>
  <p:sldIdLst>
    <p:sldId id="311" r:id="rId3"/>
    <p:sldId id="310" r:id="rId4"/>
    <p:sldId id="312" r:id="rId5"/>
    <p:sldId id="313" r:id="rId6"/>
    <p:sldId id="334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  <p15:guide id="7" orient="horz" pos="3648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pos="575" userDrawn="1">
          <p15:clr>
            <a:srgbClr val="A4A3A4"/>
          </p15:clr>
        </p15:guide>
        <p15:guide id="10" pos="5185" userDrawn="1">
          <p15:clr>
            <a:srgbClr val="A4A3A4"/>
          </p15:clr>
        </p15:guide>
        <p15:guide id="11" pos="4284" userDrawn="1">
          <p15:clr>
            <a:srgbClr val="A4A3A4"/>
          </p15:clr>
        </p15:guide>
        <p15:guide id="12" pos="5437" userDrawn="1">
          <p15:clr>
            <a:srgbClr val="A4A3A4"/>
          </p15:clr>
        </p15:guide>
        <p15:guide id="13" pos="2772" userDrawn="1">
          <p15:clr>
            <a:srgbClr val="A4A3A4"/>
          </p15:clr>
        </p15:guide>
        <p15:guide id="14" pos="323" userDrawn="1">
          <p15:clr>
            <a:srgbClr val="A4A3A4"/>
          </p15:clr>
        </p15:guide>
        <p15:guide id="15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>
      <p:cViewPr varScale="1">
        <p:scale>
          <a:sx n="76" d="100"/>
          <a:sy n="76" d="100"/>
        </p:scale>
        <p:origin x="302" y="53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2880"/>
        <p:guide pos="575"/>
        <p:guide pos="5185"/>
        <p:guide pos="4284"/>
        <p:guide pos="5437"/>
        <p:guide pos="2772"/>
        <p:guide pos="32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128FCA9C-FF92-4024-BDEC-A6D3B663DC09}" type="datetimeFigureOut">
              <a:rPr lang="en-US" altLang="zh-TW"/>
              <a:t>3/11/2016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A446DCAE-1661-43FF-8A44-43DAFDC1FD90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772AB877-E7B1-4681-847E-D0918612832B}" type="datetimeFigureOut">
              <a:t>2016/3/11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69C971FF-EF28-4195-A575-329446EFAA55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altLang="zh-TW" smtClean="0">
                <a:solidFill>
                  <a:srgbClr val="545454"/>
                </a:solidFill>
              </a:rPr>
              <a:pPr/>
              <a:t>1</a:t>
            </a:fld>
            <a:endParaRPr altLang="en-US">
              <a:solidFill>
                <a:srgbClr val="545454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568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方塊"/>
          <p:cNvGrpSpPr/>
          <p:nvPr/>
        </p:nvGrpSpPr>
        <p:grpSpPr>
          <a:xfrm>
            <a:off x="0" y="1135744"/>
            <a:ext cx="1217066" cy="799981"/>
            <a:chOff x="0" y="452558"/>
            <a:chExt cx="914400" cy="524182"/>
          </a:xfrm>
        </p:grpSpPr>
        <p:sp>
          <p:nvSpPr>
            <p:cNvPr id="8" name="圓角矩形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圓角化同側角落矩形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1" y="362396"/>
            <a:ext cx="6858000" cy="1676400"/>
          </a:xfrm>
        </p:spPr>
        <p:txBody>
          <a:bodyPr>
            <a:noAutofit/>
          </a:bodyPr>
          <a:lstStyle>
            <a:lvl1pPr latinLnBrk="0">
              <a:lnSpc>
                <a:spcPct val="80000"/>
              </a:lnSpc>
              <a:defRPr lang="zh-TW" sz="450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1" y="2089595"/>
            <a:ext cx="6858000" cy="886344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zh-TW" sz="2101">
                <a:solidFill>
                  <a:schemeClr val="accent1"/>
                </a:solidFill>
              </a:defRPr>
            </a:lvl1pPr>
            <a:lvl2pPr marL="457242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105/1/8</a:t>
            </a:r>
            <a:endParaRPr altLang="en-US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</p:spPr>
        <p:txBody>
          <a:bodyPr anchor="b">
            <a:normAutofit/>
          </a:bodyPr>
          <a:lstStyle>
            <a:lvl1pPr algn="l" latinLnBrk="0">
              <a:defRPr lang="zh-TW" sz="2701" b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914403" y="1600200"/>
            <a:ext cx="5029197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 latinLnBrk="0">
              <a:buNone/>
              <a:defRPr lang="zh-TW" sz="2026"/>
            </a:lvl1pPr>
            <a:lvl2pPr marL="457242" indent="0" latinLnBrk="0">
              <a:buNone/>
              <a:defRPr lang="zh-TW" sz="2776"/>
            </a:lvl2pPr>
            <a:lvl3pPr marL="914484" indent="0" latinLnBrk="0">
              <a:buNone/>
              <a:defRPr lang="zh-TW" sz="2401"/>
            </a:lvl3pPr>
            <a:lvl4pPr marL="1371726" indent="0" latinLnBrk="0">
              <a:buNone/>
              <a:defRPr lang="zh-TW" sz="2026"/>
            </a:lvl4pPr>
            <a:lvl5pPr marL="1828967" indent="0" latinLnBrk="0">
              <a:buNone/>
              <a:defRPr lang="zh-TW" sz="2026"/>
            </a:lvl5pPr>
            <a:lvl6pPr marL="2286210" indent="0" latinLnBrk="0">
              <a:buNone/>
              <a:defRPr lang="zh-TW" sz="2026"/>
            </a:lvl6pPr>
            <a:lvl7pPr marL="2743451" indent="0" latinLnBrk="0">
              <a:buNone/>
              <a:defRPr lang="zh-TW" sz="2026"/>
            </a:lvl7pPr>
            <a:lvl8pPr marL="3200693" indent="0" latinLnBrk="0">
              <a:buNone/>
              <a:defRPr lang="zh-TW" sz="2026"/>
            </a:lvl8pPr>
            <a:lvl9pPr marL="3657935" indent="0" latinLnBrk="0">
              <a:buNone/>
              <a:defRPr lang="zh-TW" sz="2026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0" y="1600200"/>
            <a:ext cx="2133600" cy="3759200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zh-TW" sz="2101">
                <a:solidFill>
                  <a:schemeClr val="accent1"/>
                </a:solidFill>
              </a:defRPr>
            </a:lvl1pPr>
            <a:lvl2pPr marL="457242" indent="0" latinLnBrk="0">
              <a:buNone/>
              <a:defRPr lang="zh-TW" sz="1200"/>
            </a:lvl2pPr>
            <a:lvl3pPr marL="914484" indent="0" latinLnBrk="0">
              <a:buNone/>
              <a:defRPr lang="zh-TW" sz="975"/>
            </a:lvl3pPr>
            <a:lvl4pPr marL="1371726" indent="0" latinLnBrk="0">
              <a:buNone/>
              <a:defRPr lang="zh-TW" sz="900"/>
            </a:lvl4pPr>
            <a:lvl5pPr marL="1828967" indent="0" latinLnBrk="0">
              <a:buNone/>
              <a:defRPr lang="zh-TW" sz="900"/>
            </a:lvl5pPr>
            <a:lvl6pPr marL="2286210" indent="0" latinLnBrk="0">
              <a:buNone/>
              <a:defRPr lang="zh-TW" sz="900"/>
            </a:lvl6pPr>
            <a:lvl7pPr marL="2743451" indent="0" latinLnBrk="0">
              <a:buNone/>
              <a:defRPr lang="zh-TW" sz="900"/>
            </a:lvl7pPr>
            <a:lvl8pPr marL="3200693" indent="0" latinLnBrk="0">
              <a:buNone/>
              <a:defRPr lang="zh-TW" sz="900"/>
            </a:lvl8pPr>
            <a:lvl9pPr marL="3657935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105/1/8</a:t>
            </a:r>
            <a:endParaRPr altLang="en-US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2"/>
          <p:cNvSpPr>
            <a:spLocks noGrp="1"/>
          </p:cNvSpPr>
          <p:nvPr>
            <p:ph type="body" orient="vert" idx="1"/>
          </p:nvPr>
        </p:nvSpPr>
        <p:spPr>
          <a:xfrm>
            <a:off x="914400" y="1600200"/>
            <a:ext cx="7315200" cy="4572000"/>
          </a:xfrm>
        </p:spPr>
        <p:txBody>
          <a:bodyPr vert="eaVert"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 baseline="0"/>
            </a:lvl8pPr>
            <a:lvl9pPr latinLnBrk="0">
              <a:defRPr lang="zh-TW" baseline="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105/1/8</a:t>
            </a:r>
            <a:endParaRPr altLang="en-US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7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方塊"/>
          <p:cNvGrpSpPr/>
          <p:nvPr/>
        </p:nvGrpSpPr>
        <p:grpSpPr>
          <a:xfrm rot="5400000">
            <a:off x="7056319" y="299319"/>
            <a:ext cx="1063300" cy="393137"/>
            <a:chOff x="0" y="452558"/>
            <a:chExt cx="914400" cy="524182"/>
          </a:xfrm>
        </p:grpSpPr>
        <p:sp>
          <p:nvSpPr>
            <p:cNvPr id="8" name="圓角矩形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圓角化同側角落矩形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zh-TW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下方圖形"/>
          <p:cNvGrpSpPr/>
          <p:nvPr/>
        </p:nvGrpSpPr>
        <p:grpSpPr>
          <a:xfrm>
            <a:off x="0" y="5395518"/>
            <a:ext cx="9144000" cy="1462483"/>
            <a:chOff x="0" y="4046638"/>
            <a:chExt cx="9144000" cy="1096862"/>
          </a:xfrm>
        </p:grpSpPr>
        <p:sp>
          <p:nvSpPr>
            <p:cNvPr id="16" name="手繪多邊形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矩形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15200" y="1150515"/>
            <a:ext cx="1371600" cy="502168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1150515"/>
            <a:ext cx="6172200" cy="5021685"/>
          </a:xfrm>
        </p:spPr>
        <p:txBody>
          <a:bodyPr vert="eaVert"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 baseline="0"/>
            </a:lvl8pPr>
            <a:lvl9pPr latinLnBrk="0">
              <a:defRPr lang="zh-TW" baseline="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105/1/8</a:t>
            </a:r>
            <a:endParaRPr altLang="en-US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1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/>
            </a:lvl8pPr>
            <a:lvl9pPr latinLnBrk="0">
              <a:defRPr lang="zh-TW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105/1/8</a:t>
            </a:r>
            <a:endParaRPr altLang="en-US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3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方塊"/>
          <p:cNvGrpSpPr/>
          <p:nvPr/>
        </p:nvGrpSpPr>
        <p:grpSpPr>
          <a:xfrm>
            <a:off x="0" y="3124415"/>
            <a:ext cx="1217066" cy="805061"/>
            <a:chOff x="0" y="2343311"/>
            <a:chExt cx="1217066" cy="603796"/>
          </a:xfrm>
        </p:grpSpPr>
        <p:sp>
          <p:nvSpPr>
            <p:cNvPr id="8" name="圓角矩形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圓角化同側角落矩形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zh-TW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下方圖形"/>
          <p:cNvGrpSpPr/>
          <p:nvPr/>
        </p:nvGrpSpPr>
        <p:grpSpPr>
          <a:xfrm>
            <a:off x="0" y="5409217"/>
            <a:ext cx="9144000" cy="1462483"/>
            <a:chOff x="0" y="4056912"/>
            <a:chExt cx="9144000" cy="1096862"/>
          </a:xfrm>
        </p:grpSpPr>
        <p:sp>
          <p:nvSpPr>
            <p:cNvPr id="20" name="手繪多邊形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1" y="1932519"/>
            <a:ext cx="6858000" cy="2105367"/>
          </a:xfrm>
        </p:spPr>
        <p:txBody>
          <a:bodyPr anchor="b">
            <a:normAutofit/>
          </a:bodyPr>
          <a:lstStyle>
            <a:lvl1pPr algn="l" latinLnBrk="0">
              <a:defRPr lang="zh-TW" sz="4501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1" y="4084265"/>
            <a:ext cx="6858000" cy="933297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TW" sz="2101">
                <a:solidFill>
                  <a:schemeClr val="accent1"/>
                </a:solidFill>
              </a:defRPr>
            </a:lvl1pPr>
            <a:lvl2pPr marL="457242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 latinLnBrk="0">
              <a:buNone/>
              <a:defRPr lang="zh-TW"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latinLnBrk="0">
              <a:buNone/>
              <a:defRPr lang="zh-TW"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latinLnBrk="0">
              <a:buNone/>
              <a:defRPr lang="zh-TW"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latinLnBrk="0">
              <a:buNone/>
              <a:defRPr lang="zh-TW"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latinLnBrk="0">
              <a:buNone/>
              <a:defRPr lang="zh-TW"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latinLnBrk="0">
              <a:buNone/>
              <a:defRPr lang="zh-TW"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latinLnBrk="0">
              <a:buNone/>
              <a:defRPr lang="zh-TW"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105/1/8</a:t>
            </a:r>
            <a:endParaRPr altLang="en-US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/>
            </a:lvl1pPr>
          </a:lstStyle>
          <a:p>
            <a:fld id="{34C99D79-8A4B-4031-B1E0-AF26F8EDF2BC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altLang="en-US" dirty="0">
              <a:solidFill>
                <a:srgbClr val="00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105/1/8</a:t>
            </a:r>
            <a:endParaRPr altLang="en-US" dirty="0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572000"/>
          </a:xfrm>
        </p:spPr>
        <p:txBody>
          <a:bodyPr>
            <a:normAutofit/>
          </a:bodyPr>
          <a:lstStyle>
            <a:lvl1pPr latinLnBrk="0">
              <a:defRPr lang="zh-TW" sz="2101"/>
            </a:lvl1pPr>
            <a:lvl2pPr latinLnBrk="0">
              <a:defRPr lang="zh-TW" sz="1800"/>
            </a:lvl2pPr>
            <a:lvl3pPr latinLnBrk="0">
              <a:defRPr lang="zh-TW" sz="1500"/>
            </a:lvl3pPr>
            <a:lvl4pPr latinLnBrk="0">
              <a:defRPr lang="zh-TW" sz="1500"/>
            </a:lvl4pPr>
            <a:lvl5pPr latinLnBrk="0">
              <a:defRPr lang="zh-TW" sz="1500"/>
            </a:lvl5pPr>
            <a:lvl6pPr latinLnBrk="0">
              <a:defRPr lang="zh-TW" sz="1500"/>
            </a:lvl6pPr>
            <a:lvl7pPr latinLnBrk="0">
              <a:defRPr lang="zh-TW" sz="1500"/>
            </a:lvl7pPr>
            <a:lvl8pPr latinLnBrk="0">
              <a:defRPr lang="zh-TW" sz="1500"/>
            </a:lvl8pPr>
            <a:lvl9pPr latinLnBrk="0">
              <a:defRPr lang="zh-TW"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72000"/>
          </a:xfrm>
        </p:spPr>
        <p:txBody>
          <a:bodyPr>
            <a:normAutofit/>
          </a:bodyPr>
          <a:lstStyle>
            <a:lvl1pPr latinLnBrk="0">
              <a:defRPr lang="zh-TW" sz="2101"/>
            </a:lvl1pPr>
            <a:lvl2pPr latinLnBrk="0">
              <a:defRPr lang="zh-TW" sz="1800"/>
            </a:lvl2pPr>
            <a:lvl3pPr latinLnBrk="0">
              <a:defRPr lang="zh-TW" sz="1500"/>
            </a:lvl3pPr>
            <a:lvl4pPr latinLnBrk="0">
              <a:defRPr lang="zh-TW" sz="1500"/>
            </a:lvl4pPr>
            <a:lvl5pPr latinLnBrk="0">
              <a:defRPr lang="zh-TW" sz="1500"/>
            </a:lvl5pPr>
            <a:lvl6pPr latinLnBrk="0">
              <a:defRPr lang="zh-TW" sz="1500"/>
            </a:lvl6pPr>
            <a:lvl7pPr latinLnBrk="0">
              <a:defRPr lang="zh-TW" sz="1500"/>
            </a:lvl7pPr>
            <a:lvl8pPr latinLnBrk="0">
              <a:defRPr lang="zh-TW" sz="1500"/>
            </a:lvl8pPr>
            <a:lvl9pPr latinLnBrk="0">
              <a:defRPr lang="zh-TW"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105/1/8</a:t>
            </a:r>
            <a:endParaRPr altLang="en-US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</p:spPr>
        <p:txBody>
          <a:bodyPr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596572"/>
            <a:ext cx="3657600" cy="816429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zh-TW" sz="2101" b="0">
                <a:solidFill>
                  <a:schemeClr val="accent1"/>
                </a:solidFill>
              </a:defRPr>
            </a:lvl1pPr>
            <a:lvl2pPr marL="457242" indent="0" latinLnBrk="0">
              <a:buNone/>
              <a:defRPr lang="zh-TW" sz="2026" b="1"/>
            </a:lvl2pPr>
            <a:lvl3pPr marL="914484" indent="0" latinLnBrk="0">
              <a:buNone/>
              <a:defRPr lang="zh-TW" sz="1800" b="1"/>
            </a:lvl3pPr>
            <a:lvl4pPr marL="1371726" indent="0" latinLnBrk="0">
              <a:buNone/>
              <a:defRPr lang="zh-TW" sz="1575" b="1"/>
            </a:lvl4pPr>
            <a:lvl5pPr marL="1828967" indent="0" latinLnBrk="0">
              <a:buNone/>
              <a:defRPr lang="zh-TW" sz="1575" b="1"/>
            </a:lvl5pPr>
            <a:lvl6pPr marL="2286210" indent="0" latinLnBrk="0">
              <a:buNone/>
              <a:defRPr lang="zh-TW" sz="1575" b="1"/>
            </a:lvl6pPr>
            <a:lvl7pPr marL="2743451" indent="0" latinLnBrk="0">
              <a:buNone/>
              <a:defRPr lang="zh-TW" sz="1575" b="1"/>
            </a:lvl7pPr>
            <a:lvl8pPr marL="3200693" indent="0" latinLnBrk="0">
              <a:buNone/>
              <a:defRPr lang="zh-TW" sz="1575" b="1"/>
            </a:lvl8pPr>
            <a:lvl9pPr marL="3657935" indent="0" latinLnBrk="0">
              <a:buNone/>
              <a:defRPr lang="zh-TW" sz="1575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14400" y="2413001"/>
            <a:ext cx="3657600" cy="3759199"/>
          </a:xfrm>
        </p:spPr>
        <p:txBody>
          <a:bodyPr>
            <a:normAutofit/>
          </a:bodyPr>
          <a:lstStyle>
            <a:lvl1pPr latinLnBrk="0">
              <a:defRPr lang="zh-TW" sz="2101"/>
            </a:lvl1pPr>
            <a:lvl2pPr latinLnBrk="0">
              <a:defRPr lang="zh-TW" sz="1800"/>
            </a:lvl2pPr>
            <a:lvl3pPr latinLnBrk="0">
              <a:defRPr lang="zh-TW" sz="1500"/>
            </a:lvl3pPr>
            <a:lvl4pPr latinLnBrk="0">
              <a:defRPr lang="zh-TW" sz="1500"/>
            </a:lvl4pPr>
            <a:lvl5pPr latinLnBrk="0">
              <a:defRPr lang="zh-TW" sz="1500"/>
            </a:lvl5pPr>
            <a:lvl6pPr latinLnBrk="0">
              <a:defRPr lang="zh-TW" sz="1500"/>
            </a:lvl6pPr>
            <a:lvl7pPr latinLnBrk="0">
              <a:defRPr lang="zh-TW" sz="1500"/>
            </a:lvl7pPr>
            <a:lvl8pPr latinLnBrk="0">
              <a:defRPr lang="zh-TW" sz="1500" baseline="0"/>
            </a:lvl8pPr>
            <a:lvl9pPr latinLnBrk="0">
              <a:defRPr lang="zh-TW" sz="1500" baseline="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572000" y="1596572"/>
            <a:ext cx="3657600" cy="816429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zh-TW" sz="2101" b="0">
                <a:solidFill>
                  <a:schemeClr val="accent1"/>
                </a:solidFill>
              </a:defRPr>
            </a:lvl1pPr>
            <a:lvl2pPr marL="457242" indent="0" latinLnBrk="0">
              <a:buNone/>
              <a:defRPr lang="zh-TW" sz="2026" b="1"/>
            </a:lvl2pPr>
            <a:lvl3pPr marL="914484" indent="0" latinLnBrk="0">
              <a:buNone/>
              <a:defRPr lang="zh-TW" sz="1800" b="1"/>
            </a:lvl3pPr>
            <a:lvl4pPr marL="1371726" indent="0" latinLnBrk="0">
              <a:buNone/>
              <a:defRPr lang="zh-TW" sz="1575" b="1"/>
            </a:lvl4pPr>
            <a:lvl5pPr marL="1828967" indent="0" latinLnBrk="0">
              <a:buNone/>
              <a:defRPr lang="zh-TW" sz="1575" b="1"/>
            </a:lvl5pPr>
            <a:lvl6pPr marL="2286210" indent="0" latinLnBrk="0">
              <a:buNone/>
              <a:defRPr lang="zh-TW" sz="1575" b="1"/>
            </a:lvl6pPr>
            <a:lvl7pPr marL="2743451" indent="0" latinLnBrk="0">
              <a:buNone/>
              <a:defRPr lang="zh-TW" sz="1575" b="1"/>
            </a:lvl7pPr>
            <a:lvl8pPr marL="3200693" indent="0" latinLnBrk="0">
              <a:buNone/>
              <a:defRPr lang="zh-TW" sz="1575" b="1"/>
            </a:lvl8pPr>
            <a:lvl9pPr marL="3657935" indent="0" latinLnBrk="0">
              <a:buNone/>
              <a:defRPr lang="zh-TW" sz="1575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572000" y="2413001"/>
            <a:ext cx="3657600" cy="3759199"/>
          </a:xfrm>
        </p:spPr>
        <p:txBody>
          <a:bodyPr>
            <a:normAutofit/>
          </a:bodyPr>
          <a:lstStyle>
            <a:lvl1pPr latinLnBrk="0">
              <a:defRPr lang="zh-TW" sz="2101"/>
            </a:lvl1pPr>
            <a:lvl2pPr latinLnBrk="0">
              <a:defRPr lang="zh-TW" sz="1800"/>
            </a:lvl2pPr>
            <a:lvl3pPr latinLnBrk="0">
              <a:defRPr lang="zh-TW" sz="1500"/>
            </a:lvl3pPr>
            <a:lvl4pPr latinLnBrk="0">
              <a:defRPr lang="zh-TW" sz="1500"/>
            </a:lvl4pPr>
            <a:lvl5pPr latinLnBrk="0">
              <a:defRPr lang="zh-TW" sz="1500"/>
            </a:lvl5pPr>
            <a:lvl6pPr latinLnBrk="0">
              <a:defRPr lang="zh-TW" sz="1500"/>
            </a:lvl6pPr>
            <a:lvl7pPr latinLnBrk="0">
              <a:defRPr lang="zh-TW" sz="1500"/>
            </a:lvl7pPr>
            <a:lvl8pPr latinLnBrk="0">
              <a:defRPr lang="zh-TW" sz="1500" baseline="0"/>
            </a:lvl8pPr>
            <a:lvl9pPr latinLnBrk="0">
              <a:defRPr lang="zh-TW" sz="1500" baseline="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105/1/8</a:t>
            </a:r>
            <a:endParaRPr altLang="en-US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105/1/8</a:t>
            </a:r>
            <a:endParaRPr altLang="en-US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0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下方圖形"/>
          <p:cNvGrpSpPr/>
          <p:nvPr/>
        </p:nvGrpSpPr>
        <p:grpSpPr>
          <a:xfrm>
            <a:off x="0" y="5409217"/>
            <a:ext cx="9144000" cy="1462483"/>
            <a:chOff x="0" y="4056912"/>
            <a:chExt cx="9144000" cy="1096862"/>
          </a:xfrm>
        </p:grpSpPr>
        <p:sp>
          <p:nvSpPr>
            <p:cNvPr id="9" name="手繪多邊形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105/1/8</a:t>
            </a:r>
            <a:endParaRPr altLang="en-US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0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</p:spPr>
        <p:txBody>
          <a:bodyPr anchor="b">
            <a:normAutofit/>
          </a:bodyPr>
          <a:lstStyle>
            <a:lvl1pPr algn="l" latinLnBrk="0">
              <a:defRPr lang="zh-TW" sz="2701" b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57601" y="1600200"/>
            <a:ext cx="4572000" cy="4572000"/>
          </a:xfrm>
        </p:spPr>
        <p:txBody>
          <a:bodyPr>
            <a:normAutofit/>
          </a:bodyPr>
          <a:lstStyle>
            <a:lvl1pPr latinLnBrk="0">
              <a:defRPr lang="zh-TW" sz="2101"/>
            </a:lvl1pPr>
            <a:lvl2pPr latinLnBrk="0">
              <a:defRPr lang="zh-TW" sz="1800"/>
            </a:lvl2pPr>
            <a:lvl3pPr latinLnBrk="0">
              <a:defRPr lang="zh-TW" sz="1500"/>
            </a:lvl3pPr>
            <a:lvl4pPr latinLnBrk="0">
              <a:defRPr lang="zh-TW" sz="1500"/>
            </a:lvl4pPr>
            <a:lvl5pPr latinLnBrk="0">
              <a:defRPr lang="zh-TW" sz="1500"/>
            </a:lvl5pPr>
            <a:lvl6pPr latinLnBrk="0">
              <a:defRPr lang="zh-TW" sz="1500"/>
            </a:lvl6pPr>
            <a:lvl7pPr latinLnBrk="0">
              <a:defRPr lang="zh-TW" sz="1500"/>
            </a:lvl7pPr>
            <a:lvl8pPr latinLnBrk="0">
              <a:defRPr lang="zh-TW" sz="1500"/>
            </a:lvl8pPr>
            <a:lvl9pPr latinLnBrk="0">
              <a:defRPr lang="zh-TW"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1600202"/>
            <a:ext cx="2590800" cy="4571999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2101">
                <a:solidFill>
                  <a:schemeClr val="accent1"/>
                </a:solidFill>
              </a:defRPr>
            </a:lvl1pPr>
            <a:lvl2pPr marL="457242" indent="0" latinLnBrk="0">
              <a:buNone/>
              <a:defRPr lang="zh-TW" sz="1200"/>
            </a:lvl2pPr>
            <a:lvl3pPr marL="914484" indent="0" latinLnBrk="0">
              <a:buNone/>
              <a:defRPr lang="zh-TW" sz="975"/>
            </a:lvl3pPr>
            <a:lvl4pPr marL="1371726" indent="0" latinLnBrk="0">
              <a:buNone/>
              <a:defRPr lang="zh-TW" sz="900"/>
            </a:lvl4pPr>
            <a:lvl5pPr marL="1828967" indent="0" latinLnBrk="0">
              <a:buNone/>
              <a:defRPr lang="zh-TW" sz="900"/>
            </a:lvl5pPr>
            <a:lvl6pPr marL="2286210" indent="0" latinLnBrk="0">
              <a:buNone/>
              <a:defRPr lang="zh-TW" sz="900"/>
            </a:lvl6pPr>
            <a:lvl7pPr marL="2743451" indent="0" latinLnBrk="0">
              <a:buNone/>
              <a:defRPr lang="zh-TW" sz="900"/>
            </a:lvl7pPr>
            <a:lvl8pPr marL="3200693" indent="0" latinLnBrk="0">
              <a:buNone/>
              <a:defRPr lang="zh-TW" sz="900"/>
            </a:lvl8pPr>
            <a:lvl9pPr marL="3657935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105/1/8</a:t>
            </a:r>
            <a:endParaRPr altLang="en-US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下方圖形"/>
          <p:cNvGrpSpPr/>
          <p:nvPr/>
        </p:nvGrpSpPr>
        <p:grpSpPr>
          <a:xfrm>
            <a:off x="0" y="5409217"/>
            <a:ext cx="9144000" cy="1462483"/>
            <a:chOff x="0" y="4056912"/>
            <a:chExt cx="9144000" cy="1096862"/>
          </a:xfrm>
        </p:grpSpPr>
        <p:sp>
          <p:nvSpPr>
            <p:cNvPr id="21" name="手繪多邊形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" name="方塊"/>
          <p:cNvGrpSpPr/>
          <p:nvPr/>
        </p:nvGrpSpPr>
        <p:grpSpPr>
          <a:xfrm>
            <a:off x="1" y="800552"/>
            <a:ext cx="797475" cy="524183"/>
            <a:chOff x="0" y="452558"/>
            <a:chExt cx="914400" cy="524182"/>
          </a:xfrm>
        </p:grpSpPr>
        <p:sp>
          <p:nvSpPr>
            <p:cNvPr id="8" name="圓角矩形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圓角化同側角落矩形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914401" y="6448425"/>
            <a:ext cx="621792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latinLnBrk="0">
              <a:defRPr lang="zh-TW" sz="9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484"/>
            <a:endParaRPr altLang="en-US" dirty="0">
              <a:solidFill>
                <a:srgbClr val="000000"/>
              </a:solidFill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520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162800" y="6448425"/>
            <a:ext cx="10668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latinLnBrk="0">
              <a:defRPr lang="zh-TW" sz="9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484"/>
            <a:r>
              <a:rPr lang="en-US" altLang="zh-TW" smtClean="0">
                <a:solidFill>
                  <a:srgbClr val="000000"/>
                </a:solidFill>
              </a:rPr>
              <a:t>105/1/8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305800" y="6448425"/>
            <a:ext cx="6096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latinLnBrk="0">
              <a:defRPr lang="zh-TW" sz="1050" b="1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pPr defTabSz="914484"/>
            <a:fld id="{34C99D79-8A4B-4031-B1E0-AF26F8EDF2BC}" type="slidenum">
              <a:rPr lang="en-US" altLang="zh-TW" smtClean="0">
                <a:solidFill>
                  <a:srgbClr val="000000"/>
                </a:solidFill>
              </a:rPr>
              <a:pPr defTabSz="914484"/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4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84" rtl="0" eaLnBrk="1" latinLnBrk="0" hangingPunct="1">
        <a:spcBef>
          <a:spcPct val="0"/>
        </a:spcBef>
        <a:buNone/>
        <a:defRPr lang="zh-TW" sz="270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Font typeface="Arial" pitchFamily="34" charset="0"/>
        <a:buChar char="•"/>
        <a:defRPr lang="zh-TW" sz="210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66980" indent="-228621" algn="l" defTabSz="914484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Arial" pitchFamily="34" charset="0"/>
        <a:buChar char="–"/>
        <a:defRPr lang="zh-TW"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05339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43698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82057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920416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58775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97134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35493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84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71601" y="3140968"/>
            <a:ext cx="7359945" cy="787349"/>
          </a:xfrm>
        </p:spPr>
        <p:txBody>
          <a:bodyPr>
            <a:noAutofit/>
          </a:bodyPr>
          <a:lstStyle/>
          <a:p>
            <a:r>
              <a:rPr lang="zh-TW" altLang="en-US" sz="2251" dirty="0" smtClean="0">
                <a:latin typeface="Calibri" panose="020F0502020204030204" pitchFamily="34" charset="0"/>
              </a:rPr>
              <a:t>病媒蚊孳生源介紹</a:t>
            </a:r>
            <a:endParaRPr lang="zh-TW" altLang="en-US" sz="2251" dirty="0">
              <a:latin typeface="Calibri" panose="020F0502020204030204" pitchFamily="34" charset="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371601" y="4084265"/>
            <a:ext cx="6858000" cy="1865015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</a:rPr>
              <a:t>-</a:t>
            </a:r>
            <a:r>
              <a:rPr lang="zh-TW" altLang="en-US" dirty="0" smtClean="0">
                <a:latin typeface="Calibri" panose="020F0502020204030204" pitchFamily="34" charset="0"/>
              </a:rPr>
              <a:t>校園常見的孳生源</a:t>
            </a:r>
            <a:endParaRPr lang="en-US" altLang="zh-TW" dirty="0" smtClean="0">
              <a:latin typeface="Calibri" panose="020F0502020204030204" pitchFamily="34" charset="0"/>
            </a:endParaRPr>
          </a:p>
          <a:p>
            <a:r>
              <a:rPr lang="en-US" altLang="zh-TW" dirty="0" smtClean="0">
                <a:latin typeface="Calibri" panose="020F0502020204030204" pitchFamily="34" charset="0"/>
              </a:rPr>
              <a:t>-</a:t>
            </a:r>
            <a:r>
              <a:rPr lang="zh-TW" altLang="en-US" dirty="0" smtClean="0">
                <a:latin typeface="Calibri" panose="020F0502020204030204" pitchFamily="34" charset="0"/>
              </a:rPr>
              <a:t>其它場所常見的孳生源</a:t>
            </a:r>
            <a:endParaRPr lang="en-US" altLang="zh-TW" dirty="0" smtClean="0">
              <a:latin typeface="Calibri" panose="020F0502020204030204" pitchFamily="34" charset="0"/>
            </a:endParaRPr>
          </a:p>
        </p:txBody>
      </p:sp>
      <p:pic>
        <p:nvPicPr>
          <p:cNvPr id="8" name="Picture 15" descr="dengue_f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28" y="1498019"/>
            <a:ext cx="3155950" cy="21050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 smtClean="0">
                <a:solidFill>
                  <a:srgbClr val="000000"/>
                </a:solidFill>
              </a:rPr>
              <a:pPr/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 smtClean="0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</p:spPr>
        <p:txBody>
          <a:bodyPr/>
          <a:lstStyle/>
          <a:p>
            <a:r>
              <a:rPr lang="zh-TW" altLang="en-US" dirty="0"/>
              <a:t>其它場所常見的孳生源</a:t>
            </a:r>
            <a:r>
              <a:rPr lang="en-US" altLang="zh-TW" dirty="0"/>
              <a:t>-</a:t>
            </a:r>
            <a:r>
              <a:rPr lang="zh-TW" altLang="en-US" dirty="0"/>
              <a:t>住家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411916"/>
            <a:ext cx="7216775" cy="516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4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其它場所常見的孳生源</a:t>
            </a:r>
            <a:r>
              <a:rPr lang="en-US" altLang="zh-TW" dirty="0"/>
              <a:t>-</a:t>
            </a:r>
            <a:r>
              <a:rPr lang="zh-TW" altLang="en-US" dirty="0"/>
              <a:t>住家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 smtClean="0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47800"/>
            <a:ext cx="7424983" cy="51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64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其它場所常見的孳生源</a:t>
            </a:r>
            <a:r>
              <a:rPr lang="en-US" altLang="zh-TW" dirty="0"/>
              <a:t>-</a:t>
            </a:r>
            <a:r>
              <a:rPr lang="zh-TW" altLang="en-US" dirty="0"/>
              <a:t>住家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 smtClean="0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37994"/>
            <a:ext cx="7262192" cy="519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62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 smtClean="0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其它場所常見的孳生源</a:t>
            </a:r>
            <a:r>
              <a:rPr lang="en-US" altLang="zh-TW" dirty="0" smtClean="0"/>
              <a:t>-</a:t>
            </a:r>
            <a:r>
              <a:rPr lang="zh-TW" altLang="en-US" dirty="0" smtClean="0"/>
              <a:t>空地</a:t>
            </a:r>
            <a:endParaRPr lang="zh-TW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25027"/>
            <a:ext cx="7488832" cy="452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5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 smtClean="0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9592" y="908720"/>
            <a:ext cx="4488729" cy="507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70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其它場所常見的孳生源</a:t>
            </a:r>
            <a:r>
              <a:rPr lang="en-US" altLang="zh-TW" sz="270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</a:t>
            </a:r>
            <a:r>
              <a:rPr lang="zh-TW" altLang="en-US" sz="270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空地</a:t>
            </a:r>
            <a:endParaRPr lang="zh-TW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6680"/>
            <a:ext cx="7560840" cy="495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98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其它場所常見的孳生源</a:t>
            </a:r>
            <a:r>
              <a:rPr lang="en-US" altLang="zh-TW" dirty="0"/>
              <a:t>-</a:t>
            </a:r>
            <a:r>
              <a:rPr lang="zh-TW" altLang="en-US" dirty="0" smtClean="0"/>
              <a:t>空地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064"/>
            <a:ext cx="7488832" cy="511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0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校園常見的孳生源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20" y="1447800"/>
            <a:ext cx="7093959" cy="49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44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</p:spPr>
        <p:txBody>
          <a:bodyPr/>
          <a:lstStyle/>
          <a:p>
            <a:r>
              <a:rPr lang="zh-TW" altLang="en-US" dirty="0" smtClean="0"/>
              <a:t>校園常見的孳生源</a:t>
            </a:r>
            <a:endParaRPr lang="zh-TW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47799"/>
            <a:ext cx="7056784" cy="501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5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 smtClean="0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4068"/>
            <a:ext cx="3970524" cy="426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</p:spPr>
        <p:txBody>
          <a:bodyPr/>
          <a:lstStyle/>
          <a:p>
            <a:r>
              <a:rPr lang="zh-TW" altLang="en-US" dirty="0" smtClean="0"/>
              <a:t>校園常見的孳生源</a:t>
            </a:r>
            <a:endParaRPr lang="zh-TW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64" y="1474068"/>
            <a:ext cx="4241708" cy="444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7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校園常見的孳生源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 smtClean="0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590" y="1584153"/>
            <a:ext cx="2752260" cy="206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27" y="1601990"/>
            <a:ext cx="2735263" cy="2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DSC003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765" y="1589349"/>
            <a:ext cx="27368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P1050524 (小型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27" y="3742103"/>
            <a:ext cx="2750881" cy="206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P1050531 (小型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208" y="3742103"/>
            <a:ext cx="2751321" cy="206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5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其它場所常見</a:t>
            </a:r>
            <a:r>
              <a:rPr lang="zh-TW" altLang="en-US" dirty="0"/>
              <a:t>的孳生</a:t>
            </a:r>
            <a:r>
              <a:rPr lang="zh-TW" altLang="en-US" dirty="0" smtClean="0"/>
              <a:t>源</a:t>
            </a:r>
            <a:r>
              <a:rPr lang="en-US" altLang="zh-TW" dirty="0" smtClean="0"/>
              <a:t>-</a:t>
            </a:r>
            <a:r>
              <a:rPr lang="zh-TW" altLang="en-US" dirty="0" smtClean="0"/>
              <a:t>住家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 smtClean="0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067843" cy="489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25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 smtClean="0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</p:spPr>
        <p:txBody>
          <a:bodyPr/>
          <a:lstStyle/>
          <a:p>
            <a:r>
              <a:rPr lang="zh-TW" altLang="en-US" dirty="0" smtClean="0"/>
              <a:t>其它場所常見</a:t>
            </a:r>
            <a:r>
              <a:rPr lang="zh-TW" altLang="en-US" dirty="0"/>
              <a:t>的孳生</a:t>
            </a:r>
            <a:r>
              <a:rPr lang="zh-TW" altLang="en-US" dirty="0" smtClean="0"/>
              <a:t>源</a:t>
            </a:r>
            <a:r>
              <a:rPr lang="en-US" altLang="zh-TW" dirty="0" smtClean="0"/>
              <a:t>-</a:t>
            </a:r>
            <a:r>
              <a:rPr lang="zh-TW" altLang="en-US" dirty="0" smtClean="0"/>
              <a:t>住家</a:t>
            </a:r>
            <a:endParaRPr lang="zh-TW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99" y="1463872"/>
            <a:ext cx="7019993" cy="479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69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 smtClean="0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60376"/>
          </a:xfrm>
        </p:spPr>
        <p:txBody>
          <a:bodyPr/>
          <a:lstStyle/>
          <a:p>
            <a:r>
              <a:rPr lang="zh-TW" altLang="en-US" dirty="0" smtClean="0"/>
              <a:t>其它場所常見</a:t>
            </a:r>
            <a:r>
              <a:rPr lang="zh-TW" altLang="en-US" dirty="0"/>
              <a:t>的孳生</a:t>
            </a:r>
            <a:r>
              <a:rPr lang="zh-TW" altLang="en-US" dirty="0" smtClean="0"/>
              <a:t>源</a:t>
            </a:r>
            <a:r>
              <a:rPr lang="en-US" altLang="zh-TW" dirty="0" smtClean="0"/>
              <a:t>-</a:t>
            </a:r>
            <a:r>
              <a:rPr lang="zh-TW" altLang="en-US" dirty="0" smtClean="0"/>
              <a:t>住家</a:t>
            </a:r>
            <a:endParaRPr lang="zh-TW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056784" cy="49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49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其它場所常見的孳生源</a:t>
            </a:r>
            <a:r>
              <a:rPr lang="en-US" altLang="zh-TW" dirty="0"/>
              <a:t>-</a:t>
            </a:r>
            <a:r>
              <a:rPr lang="zh-TW" altLang="en-US" dirty="0"/>
              <a:t>住家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zh-TW" smtClean="0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47800"/>
            <a:ext cx="7056784" cy="490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1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Cooking_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oking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4445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C0AAE90-47C3-40A1-8017-32A7017B6A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134</Words>
  <Application>Microsoft Office PowerPoint</Application>
  <PresentationFormat>如螢幕大小 (4:3)</PresentationFormat>
  <Paragraphs>33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微軟正黑體</vt:lpstr>
      <vt:lpstr>標楷體</vt:lpstr>
      <vt:lpstr>Arial</vt:lpstr>
      <vt:lpstr>Calibri</vt:lpstr>
      <vt:lpstr>Century Gothic</vt:lpstr>
      <vt:lpstr>Constantia</vt:lpstr>
      <vt:lpstr>1_Cooking_16x9</vt:lpstr>
      <vt:lpstr>病媒蚊孳生源介紹</vt:lpstr>
      <vt:lpstr>校園常見的孳生源</vt:lpstr>
      <vt:lpstr>校園常見的孳生源</vt:lpstr>
      <vt:lpstr>校園常見的孳生源</vt:lpstr>
      <vt:lpstr>校園常見的孳生源</vt:lpstr>
      <vt:lpstr>其它場所常見的孳生源-住家</vt:lpstr>
      <vt:lpstr>其它場所常見的孳生源-住家</vt:lpstr>
      <vt:lpstr>其它場所常見的孳生源-住家</vt:lpstr>
      <vt:lpstr>其它場所常見的孳生源-住家</vt:lpstr>
      <vt:lpstr>其它場所常見的孳生源-住家</vt:lpstr>
      <vt:lpstr>其它場所常見的孳生源-住家</vt:lpstr>
      <vt:lpstr>其它場所常見的孳生源-住家</vt:lpstr>
      <vt:lpstr>其它場所常見的孳生源-空地</vt:lpstr>
      <vt:lpstr>PowerPoint 簡報</vt:lpstr>
      <vt:lpstr>其它場所常見的孳生源-空地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2016-03-11T01:25:11Z</dcterms:created>
  <dcterms:modified xsi:type="dcterms:W3CDTF">2016-03-11T07:52:28Z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