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28" r:id="rId2"/>
    <p:sldId id="329" r:id="rId3"/>
  </p:sldIdLst>
  <p:sldSz cx="9144000" cy="6858000" type="screen4x3"/>
  <p:notesSz cx="6805613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F97"/>
    <a:srgbClr val="FF0000"/>
    <a:srgbClr val="FF7800"/>
    <a:srgbClr val="FFFF00"/>
    <a:srgbClr val="00E400"/>
    <a:srgbClr val="FF7E00"/>
    <a:srgbClr val="8F3F00"/>
    <a:srgbClr val="00FFFF"/>
    <a:srgbClr val="99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 autoAdjust="0"/>
    <p:restoredTop sz="94660"/>
  </p:normalViewPr>
  <p:slideViewPr>
    <p:cSldViewPr>
      <p:cViewPr varScale="1">
        <p:scale>
          <a:sx n="87" d="100"/>
          <a:sy n="87" d="100"/>
        </p:scale>
        <p:origin x="13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C74B2-3471-450A-96E9-6BE738E9DBC4}" type="datetimeFigureOut">
              <a:rPr lang="zh-TW" altLang="en-US" smtClean="0"/>
              <a:pPr/>
              <a:t>2016/12/12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6D83-B9B9-48EA-BF84-6D5F0DFF30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14513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81DF-C0EF-445F-A20C-0C6737F92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-26988"/>
            <a:ext cx="2057400" cy="61531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19800" cy="61531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FE59D-B979-46DC-9B98-2513BB5CB8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1192-CA29-40C0-9E8D-08E3194B0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00B7-AF02-40CB-BE50-4AA21B1F09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F128-BC5F-4FF0-A832-52709F15AC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A385-208D-4B43-9A7E-9972391B2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8C58-3F6A-4966-9F52-324A7CE515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B622C-760E-45FC-961A-AB7750084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CEB9-D24A-49D8-B139-FD7BF79A20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A0D4-01EF-473F-84A6-C890198683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001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4238"/>
            <a:ext cx="9144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 descr="001-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/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CD87B8-9315-4BBB-A467-1E6AC66980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3" name="Picture 9" descr="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65850"/>
            <a:ext cx="2820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33CC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校園空品旗幟 </a:t>
            </a:r>
            <a:r>
              <a:rPr lang="en-US" altLang="zh-TW" dirty="0" smtClean="0"/>
              <a:t>-</a:t>
            </a:r>
            <a:r>
              <a:rPr lang="zh-TW" altLang="en-US" dirty="0" smtClean="0"/>
              <a:t> 尺寸及顏色</a:t>
            </a:r>
            <a:r>
              <a:rPr lang="zh-TW" altLang="en-US" dirty="0"/>
              <a:t>定義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1192-CA29-40C0-9E8D-08E3194B0B3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grpSp>
        <p:nvGrpSpPr>
          <p:cNvPr id="176" name="群組 175"/>
          <p:cNvGrpSpPr/>
          <p:nvPr/>
        </p:nvGrpSpPr>
        <p:grpSpPr>
          <a:xfrm>
            <a:off x="566809" y="1883154"/>
            <a:ext cx="2116526" cy="1478740"/>
            <a:chOff x="457200" y="1302188"/>
            <a:chExt cx="2116526" cy="1478740"/>
          </a:xfrm>
        </p:grpSpPr>
        <p:grpSp>
          <p:nvGrpSpPr>
            <p:cNvPr id="41" name="群組 40"/>
            <p:cNvGrpSpPr/>
            <p:nvPr/>
          </p:nvGrpSpPr>
          <p:grpSpPr>
            <a:xfrm>
              <a:off x="457200" y="1302188"/>
              <a:ext cx="2116526" cy="1116994"/>
              <a:chOff x="1231050" y="1519798"/>
              <a:chExt cx="2116526" cy="1116994"/>
            </a:xfrm>
          </p:grpSpPr>
          <p:sp>
            <p:nvSpPr>
              <p:cNvPr id="5" name="等腰三角形 4"/>
              <p:cNvSpPr/>
              <p:nvPr/>
            </p:nvSpPr>
            <p:spPr bwMode="auto">
              <a:xfrm rot="5400000">
                <a:off x="1997576" y="1286792"/>
                <a:ext cx="1080000" cy="1620000"/>
              </a:xfrm>
              <a:prstGeom prst="triangle">
                <a:avLst/>
              </a:prstGeom>
              <a:solidFill>
                <a:srgbClr val="00E4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1" name="直線接點 10"/>
              <p:cNvCxnSpPr>
                <a:stCxn id="5" idx="2"/>
                <a:endCxn id="18" idx="1"/>
              </p:cNvCxnSpPr>
              <p:nvPr/>
            </p:nvCxnSpPr>
            <p:spPr bwMode="auto">
              <a:xfrm flipV="1">
                <a:off x="1727576" y="1519798"/>
                <a:ext cx="498035" cy="3699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>
                <a:stCxn id="18" idx="3"/>
                <a:endCxn id="5" idx="0"/>
              </p:cNvCxnSpPr>
              <p:nvPr/>
            </p:nvCxnSpPr>
            <p:spPr bwMode="auto">
              <a:xfrm>
                <a:off x="3013882" y="1821766"/>
                <a:ext cx="333694" cy="27502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" name="文字方塊 17"/>
              <p:cNvSpPr txBox="1"/>
              <p:nvPr/>
            </p:nvSpPr>
            <p:spPr>
              <a:xfrm rot="1257638">
                <a:off x="2197682" y="1547671"/>
                <a:ext cx="8441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000" dirty="0" smtClean="0"/>
                  <a:t>150cm</a:t>
                </a:r>
                <a:endParaRPr lang="zh-TW" altLang="en-US" sz="1000" dirty="0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231050" y="2017030"/>
                <a:ext cx="5040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000" dirty="0" smtClean="0"/>
                  <a:t>90cm</a:t>
                </a:r>
                <a:endParaRPr lang="zh-TW" altLang="en-US" sz="1000" dirty="0"/>
              </a:p>
            </p:txBody>
          </p:sp>
          <p:cxnSp>
            <p:nvCxnSpPr>
              <p:cNvPr id="31" name="直線接點 30"/>
              <p:cNvCxnSpPr>
                <a:stCxn id="5" idx="2"/>
                <a:endCxn id="29" idx="0"/>
              </p:cNvCxnSpPr>
              <p:nvPr/>
            </p:nvCxnSpPr>
            <p:spPr bwMode="auto">
              <a:xfrm flipH="1">
                <a:off x="1483078" y="1556792"/>
                <a:ext cx="244498" cy="4602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>
                <a:stCxn id="5" idx="4"/>
                <a:endCxn id="29" idx="2"/>
              </p:cNvCxnSpPr>
              <p:nvPr/>
            </p:nvCxnSpPr>
            <p:spPr bwMode="auto">
              <a:xfrm flipH="1" flipV="1">
                <a:off x="1483078" y="2263251"/>
                <a:ext cx="244498" cy="37354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3" name="群組 52"/>
            <p:cNvGrpSpPr/>
            <p:nvPr/>
          </p:nvGrpSpPr>
          <p:grpSpPr>
            <a:xfrm>
              <a:off x="952733" y="2409185"/>
              <a:ext cx="1612470" cy="371743"/>
              <a:chOff x="799303" y="3057257"/>
              <a:chExt cx="2620569" cy="371743"/>
            </a:xfrm>
          </p:grpSpPr>
          <p:cxnSp>
            <p:nvCxnSpPr>
              <p:cNvPr id="43" name="直線接點 42"/>
              <p:cNvCxnSpPr/>
              <p:nvPr/>
            </p:nvCxnSpPr>
            <p:spPr bwMode="auto">
              <a:xfrm>
                <a:off x="799303" y="3140968"/>
                <a:ext cx="0" cy="28803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 bwMode="auto">
              <a:xfrm>
                <a:off x="801924" y="3284984"/>
                <a:ext cx="261794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50" name="直線接點 49"/>
              <p:cNvCxnSpPr/>
              <p:nvPr/>
            </p:nvCxnSpPr>
            <p:spPr bwMode="auto">
              <a:xfrm>
                <a:off x="3410445" y="3131573"/>
                <a:ext cx="0" cy="288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" name="文字方塊 51"/>
              <p:cNvSpPr txBox="1"/>
              <p:nvPr/>
            </p:nvSpPr>
            <p:spPr>
              <a:xfrm>
                <a:off x="1576803" y="3057257"/>
                <a:ext cx="10316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000" dirty="0" smtClean="0"/>
                  <a:t>143m</a:t>
                </a:r>
                <a:endParaRPr lang="zh-TW" altLang="en-US" sz="1000" dirty="0"/>
              </a:p>
            </p:txBody>
          </p:sp>
        </p:grpSp>
      </p:grpSp>
      <p:grpSp>
        <p:nvGrpSpPr>
          <p:cNvPr id="175" name="群組 174"/>
          <p:cNvGrpSpPr/>
          <p:nvPr/>
        </p:nvGrpSpPr>
        <p:grpSpPr>
          <a:xfrm>
            <a:off x="4284088" y="1776130"/>
            <a:ext cx="1080000" cy="4454614"/>
            <a:chOff x="4284088" y="1776130"/>
            <a:chExt cx="1080000" cy="4454614"/>
          </a:xfrm>
        </p:grpSpPr>
        <p:sp>
          <p:nvSpPr>
            <p:cNvPr id="162" name="等腰三角形 161"/>
            <p:cNvSpPr/>
            <p:nvPr/>
          </p:nvSpPr>
          <p:spPr bwMode="auto">
            <a:xfrm rot="5400000">
              <a:off x="4464088" y="1596130"/>
              <a:ext cx="720000" cy="1080000"/>
            </a:xfrm>
            <a:prstGeom prst="triangle">
              <a:avLst/>
            </a:prstGeom>
            <a:solidFill>
              <a:srgbClr val="00E4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5" name="等腰三角形 154"/>
            <p:cNvSpPr/>
            <p:nvPr/>
          </p:nvSpPr>
          <p:spPr bwMode="auto">
            <a:xfrm rot="5400000">
              <a:off x="4464088" y="2490729"/>
              <a:ext cx="720000" cy="1080000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8" name="等腰三角形 147"/>
            <p:cNvSpPr/>
            <p:nvPr/>
          </p:nvSpPr>
          <p:spPr bwMode="auto">
            <a:xfrm rot="5400000">
              <a:off x="4464088" y="3489390"/>
              <a:ext cx="720000" cy="1080000"/>
            </a:xfrm>
            <a:prstGeom prst="triangle">
              <a:avLst/>
            </a:prstGeom>
            <a:solidFill>
              <a:srgbClr val="FF7E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1" name="等腰三角形 140"/>
            <p:cNvSpPr/>
            <p:nvPr/>
          </p:nvSpPr>
          <p:spPr bwMode="auto">
            <a:xfrm rot="5400000">
              <a:off x="4464088" y="4436779"/>
              <a:ext cx="720000" cy="1080000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4" name="等腰三角形 133"/>
            <p:cNvSpPr/>
            <p:nvPr/>
          </p:nvSpPr>
          <p:spPr bwMode="auto">
            <a:xfrm rot="5400000">
              <a:off x="4464088" y="5330744"/>
              <a:ext cx="720000" cy="1080000"/>
            </a:xfrm>
            <a:prstGeom prst="triangle">
              <a:avLst/>
            </a:prstGeom>
            <a:solidFill>
              <a:srgbClr val="8F3F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新細明體" pitchFamily="18" charset="-120"/>
              </a:endParaRPr>
            </a:p>
          </p:txBody>
        </p:sp>
      </p:grpSp>
      <p:graphicFrame>
        <p:nvGraphicFramePr>
          <p:cNvPr id="173" name="表格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55177"/>
              </p:ext>
            </p:extLst>
          </p:nvPr>
        </p:nvGraphicFramePr>
        <p:xfrm>
          <a:off x="3922428" y="1187223"/>
          <a:ext cx="4654437" cy="512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071425"/>
                <a:gridCol w="1071425"/>
                <a:gridCol w="1071425"/>
              </a:tblGrid>
              <a:tr h="46352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顏色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71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綠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71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黃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71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橘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71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71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紫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Box 20"/>
          <p:cNvSpPr txBox="1"/>
          <p:nvPr/>
        </p:nvSpPr>
        <p:spPr>
          <a:xfrm>
            <a:off x="1062342" y="4029390"/>
            <a:ext cx="1781466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zh-TW" altLang="en-US" sz="3200" i="0" dirty="0" smtClean="0"/>
              <a:t>三角旗</a:t>
            </a:r>
            <a:endParaRPr lang="en-PH" sz="3200" i="0" dirty="0" smtClean="0"/>
          </a:p>
        </p:txBody>
      </p:sp>
    </p:spTree>
    <p:extLst>
      <p:ext uri="{BB962C8B-B14F-4D97-AF65-F5344CB8AC3E}">
        <p14:creationId xmlns:p14="http://schemas.microsoft.com/office/powerpoint/2010/main" val="324457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1192-CA29-40C0-9E8D-08E3194B0B3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grpSp>
        <p:nvGrpSpPr>
          <p:cNvPr id="24" name="群組 23"/>
          <p:cNvGrpSpPr/>
          <p:nvPr/>
        </p:nvGrpSpPr>
        <p:grpSpPr>
          <a:xfrm>
            <a:off x="45913" y="2284424"/>
            <a:ext cx="1659938" cy="3810932"/>
            <a:chOff x="310712" y="2268838"/>
            <a:chExt cx="1659938" cy="3810932"/>
          </a:xfrm>
        </p:grpSpPr>
        <p:grpSp>
          <p:nvGrpSpPr>
            <p:cNvPr id="10" name="群組 9"/>
            <p:cNvGrpSpPr/>
            <p:nvPr/>
          </p:nvGrpSpPr>
          <p:grpSpPr>
            <a:xfrm>
              <a:off x="683568" y="2657630"/>
              <a:ext cx="1287082" cy="3422140"/>
              <a:chOff x="1901200" y="497391"/>
              <a:chExt cx="1287082" cy="3422140"/>
            </a:xfrm>
          </p:grpSpPr>
          <p:grpSp>
            <p:nvGrpSpPr>
              <p:cNvPr id="8" name="群組 7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5" name="矩形 4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6" name="直線接點 5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" name="矩形 8"/>
              <p:cNvSpPr/>
              <p:nvPr/>
            </p:nvSpPr>
            <p:spPr bwMode="auto">
              <a:xfrm>
                <a:off x="2108282" y="497391"/>
                <a:ext cx="1080000" cy="2700000"/>
              </a:xfrm>
              <a:prstGeom prst="rect">
                <a:avLst/>
              </a:prstGeom>
              <a:solidFill>
                <a:srgbClr val="00E4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  <p:cxnSp>
          <p:nvCxnSpPr>
            <p:cNvPr id="12" name="直線接點 11"/>
            <p:cNvCxnSpPr/>
            <p:nvPr/>
          </p:nvCxnSpPr>
          <p:spPr bwMode="auto">
            <a:xfrm>
              <a:off x="890650" y="2420888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線接點 12"/>
            <p:cNvCxnSpPr/>
            <p:nvPr/>
          </p:nvCxnSpPr>
          <p:spPr bwMode="auto">
            <a:xfrm>
              <a:off x="1970650" y="2441606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直線接點 14"/>
            <p:cNvCxnSpPr/>
            <p:nvPr/>
          </p:nvCxnSpPr>
          <p:spPr bwMode="auto">
            <a:xfrm>
              <a:off x="890649" y="2521452"/>
              <a:ext cx="108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6" name="文字方塊 15"/>
            <p:cNvSpPr txBox="1"/>
            <p:nvPr/>
          </p:nvSpPr>
          <p:spPr>
            <a:xfrm>
              <a:off x="1182882" y="2268838"/>
              <a:ext cx="634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dirty="0" smtClean="0"/>
                <a:t>60cm</a:t>
              </a:r>
              <a:endParaRPr lang="zh-TW" altLang="en-US" sz="1000" dirty="0"/>
            </a:p>
          </p:txBody>
        </p:sp>
        <p:cxnSp>
          <p:nvCxnSpPr>
            <p:cNvPr id="18" name="直線接點 17"/>
            <p:cNvCxnSpPr/>
            <p:nvPr/>
          </p:nvCxnSpPr>
          <p:spPr bwMode="auto">
            <a:xfrm flipH="1">
              <a:off x="683568" y="2668041"/>
              <a:ext cx="20708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 bwMode="auto">
            <a:xfrm flipH="1">
              <a:off x="683568" y="5373016"/>
              <a:ext cx="20708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/>
            <p:cNvCxnSpPr/>
            <p:nvPr/>
          </p:nvCxnSpPr>
          <p:spPr bwMode="auto">
            <a:xfrm>
              <a:off x="787109" y="2668039"/>
              <a:ext cx="0" cy="2700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3" name="文字方塊 22"/>
            <p:cNvSpPr txBox="1"/>
            <p:nvPr/>
          </p:nvSpPr>
          <p:spPr>
            <a:xfrm>
              <a:off x="310712" y="3866288"/>
              <a:ext cx="634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dirty="0" smtClean="0"/>
                <a:t>150cm</a:t>
              </a:r>
              <a:endParaRPr lang="zh-TW" altLang="en-US" sz="1000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483768" y="3573216"/>
            <a:ext cx="5331926" cy="2522140"/>
            <a:chOff x="2483768" y="3573216"/>
            <a:chExt cx="5331926" cy="2522140"/>
          </a:xfrm>
        </p:grpSpPr>
        <p:grpSp>
          <p:nvGrpSpPr>
            <p:cNvPr id="26" name="群組 25"/>
            <p:cNvGrpSpPr/>
            <p:nvPr/>
          </p:nvGrpSpPr>
          <p:grpSpPr>
            <a:xfrm>
              <a:off x="2483768" y="3573216"/>
              <a:ext cx="945451" cy="2522140"/>
              <a:chOff x="1901200" y="1397391"/>
              <a:chExt cx="945451" cy="2522140"/>
            </a:xfrm>
          </p:grpSpPr>
          <p:grpSp>
            <p:nvGrpSpPr>
              <p:cNvPr id="35" name="群組 34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37" name="矩形 36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38" name="直線接點 37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6" name="矩形 35"/>
              <p:cNvSpPr/>
              <p:nvPr/>
            </p:nvSpPr>
            <p:spPr bwMode="auto">
              <a:xfrm>
                <a:off x="2126651" y="1397391"/>
                <a:ext cx="720000" cy="1800000"/>
              </a:xfrm>
              <a:prstGeom prst="rect">
                <a:avLst/>
              </a:prstGeom>
              <a:solidFill>
                <a:srgbClr val="00E4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41" name="群組 40"/>
            <p:cNvGrpSpPr/>
            <p:nvPr/>
          </p:nvGrpSpPr>
          <p:grpSpPr>
            <a:xfrm>
              <a:off x="3584506" y="3588602"/>
              <a:ext cx="945936" cy="2506754"/>
              <a:chOff x="1901200" y="1412777"/>
              <a:chExt cx="945936" cy="2506754"/>
            </a:xfrm>
          </p:grpSpPr>
          <p:grpSp>
            <p:nvGrpSpPr>
              <p:cNvPr id="42" name="群組 41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44" name="矩形 43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45" name="直線接點 44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3" name="矩形 42"/>
              <p:cNvSpPr/>
              <p:nvPr/>
            </p:nvSpPr>
            <p:spPr bwMode="auto">
              <a:xfrm>
                <a:off x="2127136" y="1412777"/>
                <a:ext cx="720000" cy="18000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46" name="群組 45"/>
            <p:cNvGrpSpPr/>
            <p:nvPr/>
          </p:nvGrpSpPr>
          <p:grpSpPr>
            <a:xfrm>
              <a:off x="4642863" y="3588602"/>
              <a:ext cx="955363" cy="2506754"/>
              <a:chOff x="1901200" y="1412777"/>
              <a:chExt cx="955363" cy="2506754"/>
            </a:xfrm>
          </p:grpSpPr>
          <p:grpSp>
            <p:nvGrpSpPr>
              <p:cNvPr id="47" name="群組 46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49" name="矩形 48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50" name="直線接點 49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8" name="矩形 47"/>
              <p:cNvSpPr/>
              <p:nvPr/>
            </p:nvSpPr>
            <p:spPr bwMode="auto">
              <a:xfrm>
                <a:off x="2136563" y="1412777"/>
                <a:ext cx="720000" cy="1800000"/>
              </a:xfrm>
              <a:prstGeom prst="rect">
                <a:avLst/>
              </a:prstGeom>
              <a:solidFill>
                <a:srgbClr val="FF78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51" name="群組 50"/>
            <p:cNvGrpSpPr/>
            <p:nvPr/>
          </p:nvGrpSpPr>
          <p:grpSpPr>
            <a:xfrm>
              <a:off x="5777501" y="3588602"/>
              <a:ext cx="945936" cy="2506754"/>
              <a:chOff x="1901200" y="1412777"/>
              <a:chExt cx="945936" cy="2506754"/>
            </a:xfrm>
          </p:grpSpPr>
          <p:grpSp>
            <p:nvGrpSpPr>
              <p:cNvPr id="52" name="群組 51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54" name="矩形 53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55" name="直線接點 54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3" name="矩形 52"/>
              <p:cNvSpPr/>
              <p:nvPr/>
            </p:nvSpPr>
            <p:spPr bwMode="auto">
              <a:xfrm>
                <a:off x="2127136" y="1412777"/>
                <a:ext cx="720000" cy="18000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56" name="群組 55"/>
            <p:cNvGrpSpPr/>
            <p:nvPr/>
          </p:nvGrpSpPr>
          <p:grpSpPr>
            <a:xfrm>
              <a:off x="6869758" y="3588602"/>
              <a:ext cx="945936" cy="2506754"/>
              <a:chOff x="1901200" y="1412777"/>
              <a:chExt cx="945936" cy="2506754"/>
            </a:xfrm>
          </p:grpSpPr>
          <p:grpSp>
            <p:nvGrpSpPr>
              <p:cNvPr id="57" name="群組 56"/>
              <p:cNvGrpSpPr/>
              <p:nvPr/>
            </p:nvGrpSpPr>
            <p:grpSpPr>
              <a:xfrm>
                <a:off x="1901200" y="1412777"/>
                <a:ext cx="421161" cy="2506754"/>
                <a:chOff x="1901200" y="1914867"/>
                <a:chExt cx="421161" cy="2004663"/>
              </a:xfrm>
            </p:grpSpPr>
            <p:sp>
              <p:nvSpPr>
                <p:cNvPr id="59" name="矩形 58"/>
                <p:cNvSpPr>
                  <a:spLocks noChangeArrowheads="1"/>
                </p:cNvSpPr>
                <p:nvPr/>
              </p:nvSpPr>
              <p:spPr bwMode="auto">
                <a:xfrm>
                  <a:off x="1901200" y="3756977"/>
                  <a:ext cx="421161" cy="162553"/>
                </a:xfrm>
                <a:prstGeom prst="rect">
                  <a:avLst/>
                </a:prstGeom>
                <a:solidFill>
                  <a:schemeClr val="bg1">
                    <a:lumMod val="75000"/>
                    <a:lumOff val="0"/>
                  </a:schemeClr>
                </a:solidFill>
                <a:ln w="12700">
                  <a:solidFill>
                    <a:schemeClr val="tx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60" name="直線接點 59"/>
                <p:cNvCxnSpPr/>
                <p:nvPr/>
              </p:nvCxnSpPr>
              <p:spPr bwMode="auto">
                <a:xfrm>
                  <a:off x="2108756" y="1914867"/>
                  <a:ext cx="0" cy="1842111"/>
                </a:xfrm>
                <a:prstGeom prst="line">
                  <a:avLst/>
                </a:prstGeom>
                <a:noFill/>
                <a:ln w="9525">
                  <a:solidFill>
                    <a:schemeClr val="tx1">
                      <a:lumMod val="100000"/>
                      <a:lumOff val="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8" name="矩形 57"/>
              <p:cNvSpPr/>
              <p:nvPr/>
            </p:nvSpPr>
            <p:spPr bwMode="auto">
              <a:xfrm>
                <a:off x="2127136" y="1412777"/>
                <a:ext cx="720000" cy="1800000"/>
              </a:xfrm>
              <a:prstGeom prst="rect">
                <a:avLst/>
              </a:prstGeom>
              <a:solidFill>
                <a:srgbClr val="8F3F97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新細明體" pitchFamily="18" charset="-120"/>
                </a:endParaRPr>
              </a:p>
            </p:txBody>
          </p:sp>
        </p:grpSp>
      </p:grpSp>
      <p:sp>
        <p:nvSpPr>
          <p:cNvPr id="61" name="標題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zh-TW" altLang="en-US" dirty="0" smtClean="0"/>
              <a:t>校園空品旗幟 </a:t>
            </a:r>
            <a:r>
              <a:rPr lang="en-US" altLang="zh-TW" dirty="0" smtClean="0"/>
              <a:t>-</a:t>
            </a:r>
            <a:r>
              <a:rPr lang="zh-TW" altLang="en-US" dirty="0" smtClean="0"/>
              <a:t> 尺寸</a:t>
            </a:r>
            <a:endParaRPr lang="zh-TW" altLang="en-US" dirty="0"/>
          </a:p>
        </p:txBody>
      </p:sp>
      <p:sp>
        <p:nvSpPr>
          <p:cNvPr id="62" name="TextBox 20"/>
          <p:cNvSpPr txBox="1"/>
          <p:nvPr/>
        </p:nvSpPr>
        <p:spPr>
          <a:xfrm>
            <a:off x="4005667" y="1849036"/>
            <a:ext cx="1771834" cy="6771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zh-TW" altLang="en-US" sz="3200" i="0" dirty="0" smtClean="0"/>
              <a:t>關東旗</a:t>
            </a:r>
            <a:endParaRPr lang="en-PH" sz="3200" i="0" dirty="0" smtClean="0"/>
          </a:p>
        </p:txBody>
      </p:sp>
    </p:spTree>
    <p:extLst>
      <p:ext uri="{BB962C8B-B14F-4D97-AF65-F5344CB8AC3E}">
        <p14:creationId xmlns:p14="http://schemas.microsoft.com/office/powerpoint/2010/main" val="115695288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50</Words>
  <Application>Microsoft Office PowerPoint</Application>
  <PresentationFormat>如螢幕大小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預設簡報設計</vt:lpstr>
      <vt:lpstr>校園空品旗幟 - 尺寸及顏色定義</vt:lpstr>
      <vt:lpstr>校園空品旗幟 - 尺寸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chenzl</dc:creator>
  <cp:lastModifiedBy>asw7e</cp:lastModifiedBy>
  <cp:revision>238</cp:revision>
  <cp:lastPrinted>2016-12-04T04:29:13Z</cp:lastPrinted>
  <dcterms:created xsi:type="dcterms:W3CDTF">2012-07-06T02:37:35Z</dcterms:created>
  <dcterms:modified xsi:type="dcterms:W3CDTF">2016-12-12T07:16:46Z</dcterms:modified>
</cp:coreProperties>
</file>